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3" r:id="rId2"/>
    <p:sldId id="292" r:id="rId3"/>
    <p:sldId id="444" r:id="rId4"/>
    <p:sldId id="445" r:id="rId5"/>
    <p:sldId id="447" r:id="rId6"/>
    <p:sldId id="448" r:id="rId7"/>
    <p:sldId id="449" r:id="rId8"/>
    <p:sldId id="282" r:id="rId9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54" autoAdjust="0"/>
  </p:normalViewPr>
  <p:slideViewPr>
    <p:cSldViewPr>
      <p:cViewPr varScale="1">
        <p:scale>
          <a:sx n="69" d="100"/>
          <a:sy n="69" d="100"/>
        </p:scale>
        <p:origin x="-11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 kern="0">
                <a:solidFill>
                  <a:srgbClr val="000000"/>
                </a:solidFill>
                <a:latin typeface="Calibri" pitchFamily="34"/>
                <a:ea typeface="新細明體" pitchFamily="18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kern="0">
                <a:solidFill>
                  <a:srgbClr val="000000"/>
                </a:solidFill>
                <a:latin typeface="Calibri" pitchFamily="34"/>
                <a:ea typeface="新細明體" pitchFamily="18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63C29B2-AB58-4474-A480-E86B49FE492D}" type="datetime1">
              <a:rPr lang="en-US"/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8/22/2016</a:t>
            </a:fld>
            <a:endParaRPr lang="en-US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800" kern="0">
                <a:solidFill>
                  <a:srgbClr val="000000"/>
                </a:solidFill>
                <a:latin typeface="Calibri" pitchFamily="34"/>
                <a:ea typeface="新細明體" pitchFamily="18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800" kern="0">
                <a:solidFill>
                  <a:srgbClr val="000000"/>
                </a:solidFill>
                <a:latin typeface="Calibri" pitchFamily="34"/>
                <a:ea typeface="新細明體" pitchFamily="18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06BD0C-F840-40C2-8775-C607C8E34761}" type="slidenum">
              <a:rPr lang="en-US"/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kumimoji="0"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kumimoji="0"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>
              <a:defRPr/>
            </a:pPr>
            <a:fld id="{7F896405-EA2F-40A5-B837-08F41BCD4A65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4506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79450" y="4691572"/>
            <a:ext cx="5438775" cy="44420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378406"/>
            <a:ext cx="2946400" cy="494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kumimoji="0"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kumimoji="0"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>
              <a:defRPr/>
            </a:pPr>
            <a:fld id="{426613D3-C401-4910-9AA3-2DE5A49A0F5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altLang="zh-TW" smtClean="0">
              <a:latin typeface="Calibri" pitchFamily="34" charset="0"/>
              <a:ea typeface="新細明體" charset="-12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EEBE75-4417-4C09-9335-95B2206F24EA}" type="slidenum">
              <a:rPr altLang="zh-TW" smtClean="0">
                <a:latin typeface="Calibri" pitchFamily="34" charset="0"/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>
              <a:latin typeface="Calibri" pitchFamily="34" charset="0"/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6125"/>
            <a:ext cx="4935538" cy="3700463"/>
          </a:xfrm>
          <a:ln/>
        </p:spPr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6275" y="4691572"/>
            <a:ext cx="5445125" cy="4438911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latin typeface="Calibri" pitchFamily="34" charset="0"/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6125"/>
            <a:ext cx="4935538" cy="3700463"/>
          </a:xfrm>
          <a:ln/>
        </p:spPr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6275" y="4691572"/>
            <a:ext cx="5445125" cy="4438911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latin typeface="Calibri" pitchFamily="34" charset="0"/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6125"/>
            <a:ext cx="4935538" cy="3700463"/>
          </a:xfrm>
          <a:ln/>
        </p:spPr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6275" y="4691572"/>
            <a:ext cx="5445125" cy="4438911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latin typeface="Calibri" pitchFamily="34" charset="0"/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6125"/>
            <a:ext cx="4935538" cy="3700463"/>
          </a:xfrm>
          <a:ln/>
        </p:spPr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6275" y="4691572"/>
            <a:ext cx="5445125" cy="4438911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latin typeface="Calibri" pitchFamily="34" charset="0"/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6125"/>
            <a:ext cx="4935538" cy="3700463"/>
          </a:xfrm>
          <a:ln/>
        </p:spPr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6275" y="4691572"/>
            <a:ext cx="5445125" cy="4438911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latin typeface="Calibri" pitchFamily="34" charset="0"/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6125"/>
            <a:ext cx="4935538" cy="3700463"/>
          </a:xfrm>
          <a:ln/>
        </p:spPr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6275" y="4691572"/>
            <a:ext cx="5445125" cy="4438911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latin typeface="Calibri" pitchFamily="34" charset="0"/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lang="zh-TW" altLang="en-US" smtClean="0">
              <a:latin typeface="Calibri" pitchFamily="34" charset="0"/>
              <a:ea typeface="新細明體" charset="-120"/>
            </a:endParaRPr>
          </a:p>
        </p:txBody>
      </p:sp>
      <p:sp>
        <p:nvSpPr>
          <p:cNvPr id="48132" name="Slide Number Placeholder 3"/>
          <p:cNvSpPr txBox="1">
            <a:spLocks noChangeArrowheads="1"/>
          </p:cNvSpPr>
          <p:nvPr/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050217-B8A2-40A3-A6D4-07D83B998CBE}" type="slidenum">
              <a:rPr kumimoji="0" lang="en-US" altLang="zh-TW" sz="1200">
                <a:solidFill>
                  <a:srgbClr val="000000"/>
                </a:solidFill>
                <a:latin typeface="Calibri" pitchFamily="34" charset="0"/>
              </a:rPr>
              <a:pPr algn="r"/>
              <a:t>8</a:t>
            </a:fld>
            <a:endParaRPr kumimoji="0" lang="en-US" altLang="zh-TW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2895603" y="2587623"/>
            <a:ext cx="6248396" cy="917572"/>
          </a:xfrm>
        </p:spPr>
        <p:txBody>
          <a:bodyPr anchorCtr="0"/>
          <a:lstStyle>
            <a:lvl1pPr algn="l">
              <a:defRPr sz="36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2895603" y="3352803"/>
            <a:ext cx="6248396" cy="381003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Text Placeholder 11"/>
          <p:cNvSpPr txBox="1">
            <a:spLocks noGrp="1"/>
          </p:cNvSpPr>
          <p:nvPr>
            <p:ph type="body" idx="4294967295"/>
          </p:nvPr>
        </p:nvSpPr>
        <p:spPr>
          <a:xfrm>
            <a:off x="2895603" y="3733796"/>
            <a:ext cx="6248396" cy="381003"/>
          </a:xfrm>
        </p:spPr>
        <p:txBody>
          <a:bodyPr/>
          <a:lstStyle>
            <a:lvl1pPr marL="0" indent="0">
              <a:buNone/>
              <a:defRPr b="0">
                <a:solidFill>
                  <a:srgbClr val="5F5F5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40D15-92C1-42BE-BC8A-775E88F24697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>
              <a:defRPr/>
            </a:pPr>
            <a:fld id="{19D3F132-475E-4916-875C-45BBBEF52997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010403" y="1493836"/>
            <a:ext cx="1600200" cy="4632322"/>
          </a:xfrm>
        </p:spPr>
        <p:txBody>
          <a:bodyPr vert="eaVert" anchorCtr="0"/>
          <a:lstStyle>
            <a:lvl1pPr algn="l">
              <a:defRPr sz="26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914400" y="1493836"/>
            <a:ext cx="6096003" cy="4678363"/>
          </a:xfrm>
        </p:spPr>
        <p:txBody>
          <a:bodyPr vert="eaVert"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7A759-AEA8-45BF-A85C-37DC02CF1759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4746-BA27-4DEF-91AB-9AD2DB96606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 txBox="1">
            <a:spLocks noGrp="1"/>
          </p:cNvSpPr>
          <p:nvPr>
            <p:ph type="body" idx="4294967295"/>
          </p:nvPr>
        </p:nvSpPr>
        <p:spPr>
          <a:xfrm>
            <a:off x="914400" y="1493836"/>
            <a:ext cx="6858000" cy="4678363"/>
          </a:xfrm>
        </p:spPr>
        <p:txBody>
          <a:bodyPr vert="eaVert"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8229600" cy="1143000"/>
          </a:xfrm>
        </p:spPr>
        <p:txBody>
          <a:bodyPr anchorCtr="0"/>
          <a:lstStyle>
            <a:lvl1pPr algn="l">
              <a:defRPr sz="26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2316-9DC6-4FC3-86E7-EDC9FE66EE2A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1EC0-A572-4176-9757-9A8C5A1642A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2895603" y="2587623"/>
            <a:ext cx="6248396" cy="917572"/>
          </a:xfrm>
        </p:spPr>
        <p:txBody>
          <a:bodyPr anchorCtr="0"/>
          <a:lstStyle>
            <a:lvl1pPr algn="l">
              <a:defRPr sz="36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2895603" y="3352803"/>
            <a:ext cx="6248396" cy="381003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Text Placeholder 11"/>
          <p:cNvSpPr txBox="1">
            <a:spLocks noGrp="1"/>
          </p:cNvSpPr>
          <p:nvPr>
            <p:ph type="body" idx="4294967295"/>
          </p:nvPr>
        </p:nvSpPr>
        <p:spPr>
          <a:xfrm>
            <a:off x="2895603" y="3733796"/>
            <a:ext cx="6248396" cy="381003"/>
          </a:xfrm>
        </p:spPr>
        <p:txBody>
          <a:bodyPr/>
          <a:lstStyle>
            <a:lvl1pPr marL="0" indent="0">
              <a:buNone/>
              <a:defRPr b="0">
                <a:solidFill>
                  <a:srgbClr val="5F5F5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E35F7-C2A1-407B-A4DC-184F2390A510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>
              <a:defRPr/>
            </a:pPr>
            <a:fld id="{F8FC3FFB-35A7-4985-A365-9D2D4B919C56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685800" y="1371600"/>
            <a:ext cx="8229600" cy="4525959"/>
          </a:xfr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 marL="1033464" lvl="2">
              <a:buSzPct val="90000"/>
              <a:defRPr>
                <a:solidFill>
                  <a:srgbClr val="404040"/>
                </a:solidFill>
              </a:defRPr>
            </a:lvl4pPr>
            <a:lvl5pPr marL="1033464" lvl="2" indent="-344491">
              <a:buSzPct val="90000"/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2"/>
            <a:r>
              <a:rPr lang="en-US"/>
              <a:t>Fifth level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8229600" cy="1143000"/>
          </a:xfrm>
        </p:spPr>
        <p:txBody>
          <a:bodyPr anchorCtr="0"/>
          <a:lstStyle>
            <a:lvl1pPr algn="l">
              <a:defRPr sz="26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6E8C5-5F1A-416E-8284-21E376192344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15D3-67C9-45D5-8C5F-01D0CE190C7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895603" y="2667003"/>
            <a:ext cx="7772400" cy="673894"/>
          </a:xfrm>
        </p:spPr>
        <p:txBody>
          <a:bodyPr anchor="b"/>
          <a:lstStyle>
            <a:lvl1pPr marL="0" indent="0">
              <a:spcBef>
                <a:spcPts val="900"/>
              </a:spcBef>
              <a:buNone/>
              <a:defRPr sz="36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6274F-F108-4478-80A5-90D070F96FB0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050E4-9EF2-43B9-B23A-6BF0CF54890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685800" y="1371600"/>
            <a:ext cx="4038603" cy="4190996"/>
          </a:xfrm>
        </p:spPr>
        <p:txBody>
          <a:bodyPr/>
          <a:lstStyle>
            <a:lvl1pPr>
              <a:spcBef>
                <a:spcPts val="400"/>
              </a:spcBef>
              <a:defRPr>
                <a:solidFill>
                  <a:srgbClr val="404040"/>
                </a:solidFill>
              </a:defRPr>
            </a:lvl1pPr>
            <a:lvl2pPr marL="342900" lvl="0" indent="-342900">
              <a:buSzPct val="80000"/>
              <a:buChar char="u"/>
              <a:defRPr sz="1800" b="1">
                <a:solidFill>
                  <a:srgbClr val="404040"/>
                </a:solidFill>
              </a:defRPr>
            </a:lvl2pPr>
            <a:lvl3pPr marL="688972" lvl="1">
              <a:buFont typeface="Wingdings" pitchFamily="2"/>
              <a:buChar char="à"/>
              <a:defRPr>
                <a:solidFill>
                  <a:srgbClr val="404040"/>
                </a:solidFill>
              </a:defRPr>
            </a:lvl3pPr>
            <a:lvl4pPr marL="1033464" lvl="2">
              <a:buSzPct val="90000"/>
              <a:defRPr>
                <a:solidFill>
                  <a:srgbClr val="404040"/>
                </a:solidFill>
              </a:defRPr>
            </a:lvl4pPr>
            <a:lvl5pPr marL="1033464" lvl="2" indent="-344491">
              <a:buSzPct val="90000"/>
              <a:defRPr>
                <a:solidFill>
                  <a:srgbClr val="404040"/>
                </a:solidFill>
              </a:defRPr>
            </a:lvl5pPr>
            <a:lvl6pPr marL="1033464" marR="0" lvl="2" indent="-344491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Calibri" pitchFamily="34"/>
              <a:buChar char="‐"/>
              <a:tabLst/>
              <a:defRPr lang="en-US" sz="1600" b="0" i="0" u="none" strike="noStrike" kern="1200" cap="none" spc="0" baseline="0">
                <a:solidFill>
                  <a:srgbClr val="404040"/>
                </a:solidFill>
                <a:uFillTx/>
                <a:latin typeface="Arial" pitchFamily="34"/>
                <a:cs typeface="Arial" pitchFamily="34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2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4724403" y="1371600"/>
            <a:ext cx="4038603" cy="4190996"/>
          </a:xfrm>
        </p:spPr>
        <p:txBody>
          <a:bodyPr/>
          <a:lstStyle>
            <a:lvl1pPr>
              <a:spcBef>
                <a:spcPts val="400"/>
              </a:spcBef>
              <a:defRPr>
                <a:solidFill>
                  <a:srgbClr val="404040"/>
                </a:solidFill>
              </a:defRPr>
            </a:lvl1pPr>
            <a:lvl2pPr marL="342900" lvl="0" indent="-342900">
              <a:buSzPct val="80000"/>
              <a:buChar char="u"/>
              <a:defRPr sz="1800" b="1">
                <a:solidFill>
                  <a:srgbClr val="404040"/>
                </a:solidFill>
              </a:defRPr>
            </a:lvl2pPr>
            <a:lvl3pPr marL="688972" lvl="1">
              <a:buFont typeface="Wingdings" pitchFamily="2"/>
              <a:buChar char="à"/>
              <a:defRPr>
                <a:solidFill>
                  <a:srgbClr val="404040"/>
                </a:solidFill>
              </a:defRPr>
            </a:lvl3pPr>
            <a:lvl4pPr marL="1033464" lvl="2">
              <a:buSzPct val="90000"/>
              <a:defRPr>
                <a:solidFill>
                  <a:srgbClr val="404040"/>
                </a:solidFill>
              </a:defRPr>
            </a:lvl4pPr>
            <a:lvl5pPr marL="1033464" lvl="2" indent="-344491">
              <a:buSzPct val="90000"/>
              <a:defRPr>
                <a:solidFill>
                  <a:srgbClr val="404040"/>
                </a:solidFill>
              </a:defRPr>
            </a:lvl5pPr>
            <a:lvl6pPr marL="1033464" marR="0" lvl="2" indent="-344491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Calibri" pitchFamily="34"/>
              <a:buChar char="‐"/>
              <a:tabLst/>
              <a:defRPr lang="en-US" sz="1600" b="0" i="0" u="none" strike="noStrike" kern="1200" cap="none" spc="0" baseline="0">
                <a:solidFill>
                  <a:srgbClr val="404040"/>
                </a:solidFill>
                <a:uFillTx/>
                <a:latin typeface="Arial" pitchFamily="34"/>
                <a:cs typeface="Arial" pitchFamily="34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2"/>
            <a:r>
              <a:rPr lang="en-US"/>
              <a:t>Fifth level</a:t>
            </a: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8229600" cy="1143000"/>
          </a:xfrm>
        </p:spPr>
        <p:txBody>
          <a:bodyPr anchorCtr="0"/>
          <a:lstStyle>
            <a:lvl1pPr algn="l">
              <a:defRPr sz="26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DFC30-20B0-422A-800E-D32260B6A71E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17A9B-0B6B-48DF-87CF-586D4DB109D8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5800" y="1295403"/>
            <a:ext cx="4038603" cy="609603"/>
          </a:xfrm>
        </p:spPr>
        <p:txBody>
          <a:bodyPr anchor="b"/>
          <a:lstStyle>
            <a:lvl1pPr marL="0" indent="0">
              <a:spcBef>
                <a:spcPts val="400"/>
              </a:spcBef>
              <a:buNone/>
              <a:defRPr>
                <a:solidFill>
                  <a:srgbClr val="40404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685800" y="1962146"/>
            <a:ext cx="4038603" cy="3905246"/>
          </a:xfrm>
        </p:spPr>
        <p:txBody>
          <a:bodyPr/>
          <a:lstStyle>
            <a:lvl1pPr>
              <a:spcBef>
                <a:spcPts val="400"/>
              </a:spcBef>
              <a:defRPr sz="1600" b="0"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4724403" y="1295403"/>
            <a:ext cx="4114800" cy="609603"/>
          </a:xfrm>
        </p:spPr>
        <p:txBody>
          <a:bodyPr anchor="b"/>
          <a:lstStyle>
            <a:lvl1pPr marL="0" indent="0">
              <a:spcBef>
                <a:spcPts val="400"/>
              </a:spcBef>
              <a:buNone/>
              <a:defRPr>
                <a:solidFill>
                  <a:srgbClr val="40404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294967295"/>
          </p:nvPr>
        </p:nvSpPr>
        <p:spPr>
          <a:xfrm>
            <a:off x="4724403" y="1981203"/>
            <a:ext cx="4117972" cy="3886200"/>
          </a:xfrm>
        </p:spPr>
        <p:txBody>
          <a:bodyPr/>
          <a:lstStyle>
            <a:lvl1pPr>
              <a:spcBef>
                <a:spcPts val="400"/>
              </a:spcBef>
              <a:defRPr sz="1600" b="0"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8229600" cy="1143000"/>
          </a:xfrm>
        </p:spPr>
        <p:txBody>
          <a:bodyPr anchorCtr="0"/>
          <a:lstStyle>
            <a:lvl1pPr algn="l">
              <a:defRPr sz="26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Date Placeholder 6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AC469-8627-4C7A-B0F6-DD35BE67AAA9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10" name="Footer Placeholder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1" name="Slide Number Placeholder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5A8D-2EDC-46A9-8735-CB0456E4680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8229600" cy="1143000"/>
          </a:xfrm>
        </p:spPr>
        <p:txBody>
          <a:bodyPr anchorCtr="0"/>
          <a:lstStyle>
            <a:lvl1pPr algn="l">
              <a:defRPr sz="26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E81F-E1CB-495F-B564-E88DEE19AEBC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6" name="Footer Placeholder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5163-AF7F-42DF-956A-4587D9AB376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07E9F-739B-4E72-8E26-17A50C6F7C59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4" name="Footer Placeholder 2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7D5E3-BD6C-4D31-817B-8BB7967774F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3124203" cy="685800"/>
          </a:xfrm>
        </p:spPr>
        <p:txBody>
          <a:bodyPr anchor="b" anchorCtr="0"/>
          <a:lstStyle>
            <a:lvl1pPr algn="l">
              <a:defRPr sz="20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038603" y="1371600"/>
            <a:ext cx="4648196" cy="4678363"/>
          </a:xfrm>
        </p:spPr>
        <p:txBody>
          <a:bodyPr/>
          <a:lstStyle>
            <a:lvl1pPr>
              <a:spcBef>
                <a:spcPts val="500"/>
              </a:spcBef>
              <a:defRPr sz="2000"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5800" y="2057400"/>
            <a:ext cx="3124203" cy="4038603"/>
          </a:xfrm>
        </p:spPr>
        <p:txBody>
          <a:bodyPr/>
          <a:lstStyle>
            <a:lvl1pPr marL="285750" indent="-285750">
              <a:spcBef>
                <a:spcPts val="400"/>
              </a:spcBef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3BC0B-8087-4836-89E7-7200198D746D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B0FC-5F68-438D-BDE4-2E723083615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761996" y="4876796"/>
            <a:ext cx="7848596" cy="566735"/>
          </a:xfrm>
        </p:spPr>
        <p:txBody>
          <a:bodyPr anchor="b"/>
          <a:lstStyle>
            <a:lvl1pPr>
              <a:defRPr sz="2600" b="1">
                <a:solidFill>
                  <a:srgbClr val="404040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761996" y="5443542"/>
            <a:ext cx="7848596" cy="804864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0DE8-8754-4E95-A47E-10DEFC8BA47A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AEE3A-CB06-4EE3-AA8F-7F17019A7547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kumimoji="0"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>
              <a:defRPr/>
            </a:pPr>
            <a:fld id="{91862ECF-6D0F-48B5-8713-62012730CD29}" type="datetime1">
              <a:rPr/>
              <a:pPr>
                <a:defRPr/>
              </a:pPr>
              <a:t>8/4/2016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kumimoji="0"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kumimoji="0"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ea typeface="新細明體" pitchFamily="18"/>
              </a:defRPr>
            </a:lvl1pPr>
          </a:lstStyle>
          <a:p>
            <a:pPr>
              <a:defRPr/>
            </a:pPr>
            <a:fld id="{D7B1F8E9-33D8-4762-B7BC-D2BC9B6C6FC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29" r:id="rId1"/>
    <p:sldLayoutId id="2147487130" r:id="rId2"/>
    <p:sldLayoutId id="2147487131" r:id="rId3"/>
    <p:sldLayoutId id="2147487132" r:id="rId4"/>
    <p:sldLayoutId id="2147487133" r:id="rId5"/>
    <p:sldLayoutId id="2147487134" r:id="rId6"/>
    <p:sldLayoutId id="2147487135" r:id="rId7"/>
    <p:sldLayoutId id="2147487136" r:id="rId8"/>
    <p:sldLayoutId id="2147487137" r:id="rId9"/>
    <p:sldLayoutId id="2147487138" r:id="rId10"/>
    <p:sldLayoutId id="2147487139" r:id="rId11"/>
    <p:sldLayoutId id="214748714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"/>
          <a:ea typeface="新細明體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Char char="u"/>
        <a:defRPr lang="en-US" b="1" kern="1200">
          <a:solidFill>
            <a:srgbClr val="000000"/>
          </a:solidFill>
          <a:latin typeface="Arial" pitchFamily="34"/>
          <a:ea typeface="新細明體"/>
          <a:cs typeface="Arial" pitchFamily="34"/>
        </a:defRPr>
      </a:lvl1pPr>
      <a:lvl2pPr marL="687388" lvl="1" indent="-344488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à"/>
        <a:defRPr lang="en-US" sz="1600" kern="1200">
          <a:solidFill>
            <a:srgbClr val="000000"/>
          </a:solidFill>
          <a:latin typeface="Arial" pitchFamily="34"/>
          <a:ea typeface="新細明體"/>
          <a:cs typeface="Arial" pitchFamily="34"/>
        </a:defRPr>
      </a:lvl2pPr>
      <a:lvl3pPr marL="1033463" lvl="2" indent="-344488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SzPct val="90000"/>
        <a:buFont typeface="Calibri" pitchFamily="34" charset="0"/>
        <a:buChar char="‐"/>
        <a:defRPr lang="en-US" sz="1600" kern="1200">
          <a:solidFill>
            <a:srgbClr val="000000"/>
          </a:solidFill>
          <a:latin typeface="Arial" pitchFamily="34"/>
          <a:ea typeface="新細明體"/>
          <a:cs typeface="Arial" pitchFamily="34"/>
        </a:defRPr>
      </a:lvl3pPr>
      <a:lvl4pPr marL="1376363" lvl="3" indent="-344488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SzPct val="100000"/>
        <a:buFont typeface="Calibri" pitchFamily="34" charset="0"/>
        <a:buChar char="‐"/>
        <a:defRPr lang="en-US" sz="1600" kern="1200">
          <a:solidFill>
            <a:srgbClr val="000000"/>
          </a:solidFill>
          <a:latin typeface="Arial" pitchFamily="34"/>
          <a:ea typeface="新細明體"/>
          <a:cs typeface="Arial" pitchFamily="34"/>
        </a:defRPr>
      </a:lvl4pPr>
      <a:lvl5pPr marL="1708150" lvl="4" indent="-331788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SzPct val="100000"/>
        <a:buFont typeface="Calibri" pitchFamily="34" charset="0"/>
        <a:buChar char="‐"/>
        <a:defRPr lang="en-US" sz="1600" kern="1200">
          <a:solidFill>
            <a:srgbClr val="000000"/>
          </a:solidFill>
          <a:latin typeface="Arial" pitchFamily="34"/>
          <a:ea typeface="新細明體"/>
          <a:cs typeface="Arial" pitchFamily="34"/>
        </a:defRPr>
      </a:lvl5pPr>
      <a:lvl6pPr marL="2165350" indent="-331788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SzPct val="100000"/>
        <a:buFont typeface="Calibri" pitchFamily="34" charset="0"/>
        <a:buChar char="‐"/>
        <a:defRPr lang="en-US" sz="1600" kern="1200">
          <a:solidFill>
            <a:srgbClr val="000000"/>
          </a:solidFill>
          <a:latin typeface="Arial" pitchFamily="34"/>
          <a:ea typeface="新細明體"/>
          <a:cs typeface="Arial" pitchFamily="34"/>
        </a:defRPr>
      </a:lvl6pPr>
      <a:lvl7pPr marL="2622550" indent="-331788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SzPct val="100000"/>
        <a:buFont typeface="Calibri" pitchFamily="34" charset="0"/>
        <a:buChar char="‐"/>
        <a:defRPr lang="en-US" sz="1600" kern="1200">
          <a:solidFill>
            <a:srgbClr val="000000"/>
          </a:solidFill>
          <a:latin typeface="Arial" pitchFamily="34"/>
          <a:ea typeface="新細明體"/>
          <a:cs typeface="Arial" pitchFamily="34"/>
        </a:defRPr>
      </a:lvl7pPr>
      <a:lvl8pPr marL="3079750" indent="-331788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SzPct val="100000"/>
        <a:buFont typeface="Calibri" pitchFamily="34" charset="0"/>
        <a:buChar char="‐"/>
        <a:defRPr lang="en-US" sz="1600" kern="1200">
          <a:solidFill>
            <a:srgbClr val="000000"/>
          </a:solidFill>
          <a:latin typeface="Arial" pitchFamily="34"/>
          <a:ea typeface="新細明體"/>
          <a:cs typeface="Arial" pitchFamily="34"/>
        </a:defRPr>
      </a:lvl8pPr>
      <a:lvl9pPr marL="3536950" indent="-331788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SzPct val="100000"/>
        <a:buFont typeface="Calibri" pitchFamily="34" charset="0"/>
        <a:buChar char="‐"/>
        <a:defRPr lang="en-US" sz="1600" kern="1200">
          <a:solidFill>
            <a:srgbClr val="000000"/>
          </a:solidFill>
          <a:latin typeface="Arial" pitchFamily="34"/>
          <a:ea typeface="新細明體"/>
          <a:cs typeface="Arial" pitchFamily="34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bweb.hk.weibo.com/administrator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95600" y="2968625"/>
            <a:ext cx="6248400" cy="917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zh-TW" sz="2800" dirty="0" smtClean="0"/>
              <a:t>Hong Kong Great November Feast</a:t>
            </a:r>
            <a:r>
              <a:rPr lang="en-US" altLang="zh-TW" sz="2800" dirty="0" smtClean="0"/>
              <a:t> </a:t>
            </a:r>
            <a:br>
              <a:rPr lang="en-US" altLang="zh-TW" sz="2800" dirty="0" smtClean="0"/>
            </a:br>
            <a:r>
              <a:rPr lang="en-US" altLang="zh-TW" sz="2800" dirty="0" smtClean="0"/>
              <a:t>(1- 30 November 2016)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147"/>
          <p:cNvSpPr>
            <a:spLocks noChangeArrowheads="1"/>
          </p:cNvSpPr>
          <p:nvPr/>
        </p:nvSpPr>
        <p:spPr bwMode="auto">
          <a:xfrm>
            <a:off x="467544" y="1052736"/>
            <a:ext cx="8208912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87388" lvl="1" indent="-344488" eaLnBrk="0" hangingPunct="0">
              <a:spcBef>
                <a:spcPts val="400"/>
              </a:spcBef>
              <a:buClr>
                <a:srgbClr val="FF0000"/>
              </a:buClr>
              <a:buSzPct val="90000"/>
              <a:buFont typeface="Wingdings" pitchFamily="2" charset="2"/>
              <a:buChar char="à"/>
              <a:defRPr/>
            </a:pP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Hotel </a:t>
            </a:r>
            <a:r>
              <a:rPr lang="en-US" altLang="zh-TW" sz="1400" dirty="0">
                <a:solidFill>
                  <a:srgbClr val="000000"/>
                </a:solidFill>
                <a:cs typeface="Arial" charset="0"/>
              </a:rPr>
              <a:t>/ Attraction F&amp;B outlets to offer a free bottle of wine to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visitors whose birthday is in November.</a:t>
            </a:r>
            <a:endParaRPr lang="zh-TW" altLang="zh-TW" sz="1400" dirty="0">
              <a:solidFill>
                <a:srgbClr val="000000"/>
              </a:solidFill>
              <a:cs typeface="Arial" charset="0"/>
            </a:endParaRPr>
          </a:p>
          <a:p>
            <a:pPr marL="687388" lvl="1" indent="-344488" eaLnBrk="0" hangingPunct="0">
              <a:spcBef>
                <a:spcPts val="400"/>
              </a:spcBef>
              <a:buClr>
                <a:srgbClr val="FF0000"/>
              </a:buClr>
              <a:buSzPct val="90000"/>
              <a:buFont typeface="Wingdings" pitchFamily="2" charset="2"/>
              <a:buChar char="à"/>
              <a:defRPr/>
            </a:pPr>
            <a:r>
              <a:rPr lang="en-US" altLang="zh-TW" sz="1400" dirty="0">
                <a:solidFill>
                  <a:srgbClr val="000000"/>
                </a:solidFill>
                <a:cs typeface="Arial" charset="0"/>
              </a:rPr>
              <a:t>A minimum spending of HK$500 per table is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required.</a:t>
            </a:r>
            <a:endParaRPr lang="zh-TW" altLang="zh-TW" sz="1400" dirty="0">
              <a:solidFill>
                <a:srgbClr val="000000"/>
              </a:solidFill>
              <a:cs typeface="Arial" charset="0"/>
            </a:endParaRPr>
          </a:p>
          <a:p>
            <a:pPr marL="687388" lvl="1" indent="-344488" eaLnBrk="0" hangingPunct="0">
              <a:spcBef>
                <a:spcPts val="400"/>
              </a:spcBef>
              <a:buClr>
                <a:srgbClr val="FF0000"/>
              </a:buClr>
              <a:buSzPct val="90000"/>
              <a:buFont typeface="Wingdings" pitchFamily="2" charset="2"/>
              <a:buChar char="à"/>
              <a:defRPr/>
            </a:pPr>
            <a:r>
              <a:rPr lang="en-US" altLang="zh-TW" sz="1400" dirty="0">
                <a:solidFill>
                  <a:srgbClr val="000000"/>
                </a:solidFill>
                <a:cs typeface="Arial" charset="0"/>
              </a:rPr>
              <a:t>Applicable to bona fide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visitors </a:t>
            </a:r>
            <a:r>
              <a:rPr lang="en-US" altLang="zh-TW" sz="1400" dirty="0">
                <a:solidFill>
                  <a:srgbClr val="000000"/>
                </a:solidFill>
                <a:cs typeface="Arial" charset="0"/>
              </a:rPr>
              <a:t>aged 18 or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above.</a:t>
            </a:r>
            <a:endParaRPr lang="zh-TW" altLang="zh-TW" sz="1400" dirty="0">
              <a:solidFill>
                <a:srgbClr val="000000"/>
              </a:solidFill>
              <a:cs typeface="Arial" charset="0"/>
            </a:endParaRPr>
          </a:p>
          <a:p>
            <a:pPr marL="687388" lvl="1" indent="-344488" eaLnBrk="0" hangingPunct="0">
              <a:spcBef>
                <a:spcPts val="400"/>
              </a:spcBef>
              <a:buClr>
                <a:srgbClr val="FF0000"/>
              </a:buClr>
              <a:buSzPct val="90000"/>
              <a:buFont typeface="Wingdings" pitchFamily="2" charset="2"/>
              <a:buChar char="à"/>
              <a:defRPr/>
            </a:pP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Exposures: HKTB </a:t>
            </a:r>
            <a:r>
              <a:rPr lang="en-US" altLang="zh-TW" sz="1400" dirty="0">
                <a:solidFill>
                  <a:srgbClr val="000000"/>
                </a:solidFill>
                <a:cs typeface="Arial" charset="0"/>
              </a:rPr>
              <a:t>event guide and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website.</a:t>
            </a:r>
          </a:p>
          <a:p>
            <a:r>
              <a:rPr lang="en-US" altLang="zh-TW" sz="1400" u="sng" dirty="0" smtClean="0"/>
              <a:t>How</a:t>
            </a:r>
            <a:endParaRPr lang="zh-TW" altLang="zh-TW" sz="1400" dirty="0" smtClean="0"/>
          </a:p>
          <a:p>
            <a:r>
              <a:rPr lang="en-US" altLang="zh-TW" sz="1400" dirty="0" smtClean="0"/>
              <a:t>Step 1: Hotel / </a:t>
            </a:r>
            <a:r>
              <a:rPr lang="en-US" altLang="zh-TW" sz="1400" dirty="0" smtClean="0"/>
              <a:t>attraction’s dining outlets </a:t>
            </a:r>
            <a:r>
              <a:rPr lang="en-US" altLang="zh-TW" sz="1400" dirty="0" smtClean="0"/>
              <a:t>to create e-Coupon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on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  <a:hlinkClick r:id="rId3"/>
              </a:rPr>
              <a:t>Hong Kong Value Offer CMS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** </a:t>
            </a:r>
            <a:endParaRPr lang="en-US" altLang="zh-TW" sz="1400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by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9</a:t>
            </a:r>
            <a:r>
              <a:rPr lang="zh-TW" altLang="en-US" sz="1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September 2016 (Friday).</a:t>
            </a:r>
          </a:p>
          <a:p>
            <a:endParaRPr lang="zh-TW" altLang="zh-TW" sz="1400" dirty="0" smtClean="0"/>
          </a:p>
          <a:p>
            <a:r>
              <a:rPr lang="en-US" altLang="zh-TW" sz="1400" dirty="0" smtClean="0"/>
              <a:t>Step 2: Visitors to present e-Coupon to redeem the birthday wine at participating hotels/attractions.</a:t>
            </a:r>
          </a:p>
          <a:p>
            <a:pPr marL="687388" lvl="1" indent="-344488" eaLnBrk="0" hangingPunct="0">
              <a:spcBef>
                <a:spcPts val="400"/>
              </a:spcBef>
              <a:buClr>
                <a:srgbClr val="FF0000"/>
              </a:buClr>
              <a:buSzPct val="90000"/>
              <a:defRPr/>
            </a:pPr>
            <a:endParaRPr lang="en-US" altLang="zh-TW" sz="1400" dirty="0" smtClean="0">
              <a:solidFill>
                <a:srgbClr val="000000"/>
              </a:solidFill>
              <a:cs typeface="Arial" charset="0"/>
            </a:endParaRPr>
          </a:p>
          <a:p>
            <a:pPr marL="687388" lvl="1" indent="-344488" eaLnBrk="0" hangingPunct="0">
              <a:spcBef>
                <a:spcPts val="400"/>
              </a:spcBef>
              <a:buClr>
                <a:srgbClr val="FF0000"/>
              </a:buClr>
              <a:buSzPct val="90000"/>
              <a:defRPr/>
            </a:pP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** 	Please </a:t>
            </a:r>
            <a:r>
              <a:rPr lang="en-US" altLang="zh-TW" sz="1400" dirty="0" smtClean="0">
                <a:cs typeface="Arial" charset="0"/>
              </a:rPr>
              <a:t>click “ </a:t>
            </a:r>
            <a:r>
              <a:rPr lang="zh-TW" altLang="en-US" sz="1400" dirty="0" smtClean="0">
                <a:cs typeface="Arial" charset="0"/>
              </a:rPr>
              <a:t>新商戶註冊</a:t>
            </a:r>
            <a:r>
              <a:rPr lang="en-US" altLang="zh-TW" sz="1400" dirty="0" smtClean="0">
                <a:cs typeface="Arial" charset="0"/>
              </a:rPr>
              <a:t>”</a:t>
            </a:r>
            <a:r>
              <a:rPr lang="zh-TW" altLang="en-US" sz="1400" dirty="0" smtClean="0">
                <a:cs typeface="Arial" charset="0"/>
              </a:rPr>
              <a:t> </a:t>
            </a:r>
            <a:r>
              <a:rPr lang="en-US" altLang="zh-TW" sz="1400" dirty="0" smtClean="0">
                <a:cs typeface="Arial" charset="0"/>
              </a:rPr>
              <a:t>if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your hotel/attraction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does </a:t>
            </a:r>
            <a:r>
              <a:rPr lang="en-US" altLang="zh-TW" sz="1400" smtClean="0">
                <a:solidFill>
                  <a:srgbClr val="000000"/>
                </a:solidFill>
                <a:cs typeface="Arial" charset="0"/>
              </a:rPr>
              <a:t>not </a:t>
            </a:r>
            <a:r>
              <a:rPr lang="en-US" altLang="zh-TW" sz="1400" smtClean="0">
                <a:solidFill>
                  <a:srgbClr val="000000"/>
                </a:solidFill>
                <a:cs typeface="Arial" charset="0"/>
              </a:rPr>
              <a:t>have account </a:t>
            </a:r>
            <a:r>
              <a:rPr lang="en-US" altLang="zh-TW" sz="1400" dirty="0" smtClean="0">
                <a:solidFill>
                  <a:srgbClr val="000000"/>
                </a:solidFill>
                <a:cs typeface="Arial" charset="0"/>
              </a:rPr>
              <a:t>yet. </a:t>
            </a:r>
            <a:endParaRPr lang="zh-TW" altLang="zh-TW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2BEA26-24D1-476D-BC20-879559F4C9F6}" type="slidenum">
              <a:rPr altLang="zh-TW" smtClean="0">
                <a:solidFill>
                  <a:schemeClr val="bg1"/>
                </a:solidFill>
                <a:latin typeface="Calibri" pitchFamily="34" charset="0"/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altLang="zh-TW" smtClean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</p:txBody>
      </p:sp>
      <p:sp>
        <p:nvSpPr>
          <p:cNvPr id="15364" name="Rectangle 6146"/>
          <p:cNvSpPr txBox="1">
            <a:spLocks noGrp="1" noChangeArrowheads="1"/>
          </p:cNvSpPr>
          <p:nvPr>
            <p:ph type="title"/>
          </p:nvPr>
        </p:nvSpPr>
        <p:spPr>
          <a:xfrm>
            <a:off x="1447800" y="0"/>
            <a:ext cx="7924800" cy="1143000"/>
          </a:xfrm>
        </p:spPr>
        <p:txBody>
          <a:bodyPr/>
          <a:lstStyle/>
          <a:p>
            <a:pPr eaLnBrk="1" hangingPunct="1"/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>Birthday wine </a:t>
            </a:r>
            <a:r>
              <a:rPr altLang="zh-TW" sz="2400" dirty="0" err="1" smtClean="0">
                <a:latin typeface="Arial" charset="0"/>
                <a:ea typeface="新細明體" charset="-120"/>
                <a:cs typeface="Arial" charset="0"/>
              </a:rPr>
              <a:t>programme</a:t>
            </a:r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> </a:t>
            </a:r>
          </a:p>
        </p:txBody>
      </p:sp>
      <p:pic>
        <p:nvPicPr>
          <p:cNvPr id="5" name="Picture 4" descr="sina b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174409"/>
            <a:ext cx="6170712" cy="268359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2BEA26-24D1-476D-BC20-879559F4C9F6}" type="slidenum">
              <a:rPr altLang="zh-TW" smtClean="0">
                <a:solidFill>
                  <a:schemeClr val="bg1"/>
                </a:solidFill>
                <a:latin typeface="Calibri" pitchFamily="34" charset="0"/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altLang="zh-TW" smtClean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</p:txBody>
      </p:sp>
      <p:sp>
        <p:nvSpPr>
          <p:cNvPr id="15364" name="Rectangle 6146"/>
          <p:cNvSpPr txBox="1">
            <a:spLocks noGrp="1" noChangeArrowheads="1"/>
          </p:cNvSpPr>
          <p:nvPr>
            <p:ph type="title"/>
          </p:nvPr>
        </p:nvSpPr>
        <p:spPr>
          <a:xfrm>
            <a:off x="1447800" y="0"/>
            <a:ext cx="7924800" cy="1143000"/>
          </a:xfrm>
        </p:spPr>
        <p:txBody>
          <a:bodyPr/>
          <a:lstStyle/>
          <a:p>
            <a:pPr eaLnBrk="1" hangingPunct="1"/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>Birthday wine </a:t>
            </a:r>
            <a:r>
              <a:rPr altLang="zh-TW" sz="2400" dirty="0" err="1" smtClean="0">
                <a:latin typeface="Arial" charset="0"/>
                <a:ea typeface="新細明體" charset="-120"/>
                <a:cs typeface="Arial" charset="0"/>
              </a:rPr>
              <a:t>programme</a:t>
            </a:r>
            <a:r>
              <a:rPr lang="bin-NG" altLang="zh-TW" sz="2400" dirty="0" smtClean="0">
                <a:latin typeface="Arial" charset="0"/>
                <a:ea typeface="新細明體" charset="-120"/>
                <a:cs typeface="Arial" charset="0"/>
              </a:rPr>
              <a:t> </a:t>
            </a:r>
            <a:r>
              <a:rPr lang="en-US" altLang="zh-TW" sz="2400" dirty="0" smtClean="0">
                <a:latin typeface="Arial" charset="0"/>
                <a:ea typeface="新細明體" charset="-120"/>
                <a:cs typeface="Arial" charset="0"/>
              </a:rPr>
              <a:t/>
            </a:r>
            <a:br>
              <a:rPr lang="en-US" altLang="zh-TW" sz="2400" dirty="0" smtClean="0">
                <a:latin typeface="Arial" charset="0"/>
                <a:ea typeface="新細明體" charset="-120"/>
                <a:cs typeface="Arial" charset="0"/>
              </a:rPr>
            </a:br>
            <a:r>
              <a:rPr lang="bin-NG" altLang="zh-TW" sz="2400" dirty="0" smtClean="0">
                <a:latin typeface="Arial" charset="0"/>
                <a:ea typeface="新細明體" charset="-120"/>
                <a:cs typeface="Arial" charset="0"/>
              </a:rPr>
              <a:t>(suggested wordings on CMS)</a:t>
            </a:r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> </a:t>
            </a:r>
          </a:p>
        </p:txBody>
      </p:sp>
      <p:sp>
        <p:nvSpPr>
          <p:cNvPr id="15362" name="Rectangle 6147"/>
          <p:cNvSpPr>
            <a:spLocks noChangeArrowheads="1"/>
          </p:cNvSpPr>
          <p:nvPr/>
        </p:nvSpPr>
        <p:spPr bwMode="auto">
          <a:xfrm>
            <a:off x="5291931" y="2492896"/>
            <a:ext cx="7704137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rgbClr val="FF0000"/>
              </a:buClr>
              <a:buSzPct val="80000"/>
              <a:defRPr/>
            </a:pPr>
            <a:r>
              <a:rPr lang="en-US" altLang="zh-TW" sz="2000" dirty="0" smtClean="0">
                <a:solidFill>
                  <a:srgbClr val="000000"/>
                </a:solidFill>
                <a:cs typeface="Arial" charset="0"/>
              </a:rPr>
              <a:t>(</a:t>
            </a:r>
            <a:endParaRPr lang="zh-TW" altLang="zh-TW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" name="Picture 5" descr="sin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8923058" cy="554461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355976" y="40770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04048" y="3861048"/>
            <a:ext cx="396044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11</a:t>
            </a:r>
            <a:r>
              <a:rPr lang="zh-CN" altLang="zh-TW" dirty="0" smtClean="0"/>
              <a:t>月寿星惠顾</a:t>
            </a:r>
            <a:r>
              <a:rPr lang="en-US" altLang="zh-TW" dirty="0" smtClean="0"/>
              <a:t> (</a:t>
            </a:r>
            <a:r>
              <a:rPr lang="zh-CN" altLang="zh-TW" dirty="0" smtClean="0"/>
              <a:t>餐厅名称</a:t>
            </a:r>
            <a:r>
              <a:rPr lang="en-US" altLang="zh-TW" dirty="0" smtClean="0"/>
              <a:t>)</a:t>
            </a:r>
            <a:r>
              <a:rPr lang="zh-CN" altLang="zh-TW" dirty="0" smtClean="0"/>
              <a:t>，可获美酒一瓶</a:t>
            </a:r>
            <a:endParaRPr lang="zh-TW" altLang="zh-TW" dirty="0"/>
          </a:p>
        </p:txBody>
      </p:sp>
      <p:sp>
        <p:nvSpPr>
          <p:cNvPr id="13" name="Rectangle 12"/>
          <p:cNvSpPr/>
          <p:nvPr/>
        </p:nvSpPr>
        <p:spPr>
          <a:xfrm>
            <a:off x="5004048" y="4509120"/>
            <a:ext cx="396044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11</a:t>
            </a:r>
            <a:r>
              <a:rPr lang="zh-TW" altLang="zh-TW" dirty="0" smtClean="0"/>
              <a:t>月壽星惠顧 </a:t>
            </a:r>
            <a:r>
              <a:rPr lang="en-US" altLang="zh-TW" dirty="0" smtClean="0"/>
              <a:t>(</a:t>
            </a:r>
            <a:r>
              <a:rPr lang="zh-TW" altLang="zh-TW" dirty="0" smtClean="0"/>
              <a:t>餐廳名稱</a:t>
            </a:r>
            <a:r>
              <a:rPr lang="en-US" altLang="zh-TW" dirty="0" smtClean="0"/>
              <a:t>)</a:t>
            </a:r>
            <a:r>
              <a:rPr lang="zh-TW" altLang="zh-TW" dirty="0" smtClean="0"/>
              <a:t>，可獲美酒一瓶</a:t>
            </a:r>
            <a:endParaRPr lang="zh-TW" altLang="zh-TW" dirty="0"/>
          </a:p>
        </p:txBody>
      </p:sp>
      <p:sp>
        <p:nvSpPr>
          <p:cNvPr id="14" name="Rectangle 13"/>
          <p:cNvSpPr/>
          <p:nvPr/>
        </p:nvSpPr>
        <p:spPr>
          <a:xfrm>
            <a:off x="5004048" y="5229200"/>
            <a:ext cx="396044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Free bottle of wine for visitors whose birthday falls in November at (Restaurant Name) </a:t>
            </a:r>
            <a:endParaRPr lang="zh-TW" altLang="zh-TW" dirty="0"/>
          </a:p>
        </p:txBody>
      </p:sp>
      <p:sp>
        <p:nvSpPr>
          <p:cNvPr id="16" name="Rectangle 15"/>
          <p:cNvSpPr/>
          <p:nvPr/>
        </p:nvSpPr>
        <p:spPr>
          <a:xfrm>
            <a:off x="5004048" y="6093296"/>
            <a:ext cx="396044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普通</a:t>
            </a:r>
            <a:endParaRPr lang="zh-TW" altLang="zh-TW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55976" y="47251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55976" y="537321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55976" y="61653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ina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6316980" cy="3024336"/>
          </a:xfrm>
          <a:prstGeom prst="rect">
            <a:avLst/>
          </a:prstGeom>
        </p:spPr>
      </p:pic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2BEA26-24D1-476D-BC20-879559F4C9F6}" type="slidenum">
              <a:rPr altLang="zh-TW" smtClean="0">
                <a:solidFill>
                  <a:schemeClr val="bg1"/>
                </a:solidFill>
                <a:latin typeface="Calibri" pitchFamily="34" charset="0"/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</p:txBody>
      </p:sp>
      <p:sp>
        <p:nvSpPr>
          <p:cNvPr id="15364" name="Rectangle 6146"/>
          <p:cNvSpPr txBox="1">
            <a:spLocks noGrp="1" noChangeArrowheads="1"/>
          </p:cNvSpPr>
          <p:nvPr>
            <p:ph type="title"/>
          </p:nvPr>
        </p:nvSpPr>
        <p:spPr>
          <a:xfrm>
            <a:off x="1447800" y="0"/>
            <a:ext cx="7924800" cy="1143000"/>
          </a:xfrm>
        </p:spPr>
        <p:txBody>
          <a:bodyPr/>
          <a:lstStyle/>
          <a:p>
            <a:pPr eaLnBrk="1" hangingPunct="1"/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>Birthday wine </a:t>
            </a:r>
            <a:r>
              <a:rPr altLang="zh-TW" sz="2400" dirty="0" err="1" smtClean="0">
                <a:latin typeface="Arial" charset="0"/>
                <a:ea typeface="新細明體" charset="-120"/>
                <a:cs typeface="Arial" charset="0"/>
              </a:rPr>
              <a:t>programme</a:t>
            </a:r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/>
            </a:r>
            <a:b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</a:br>
            <a:r>
              <a:rPr lang="bin-NG" altLang="zh-TW" sz="2400" dirty="0" smtClean="0">
                <a:latin typeface="Arial" charset="0"/>
                <a:ea typeface="新細明體" charset="-120"/>
                <a:cs typeface="Arial" charset="0"/>
              </a:rPr>
              <a:t>(suggested wordings on CMS)</a:t>
            </a:r>
            <a:endParaRPr altLang="zh-TW" sz="2400" dirty="0" smtClean="0"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0032" y="1844824"/>
            <a:ext cx="396044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9</a:t>
            </a:r>
            <a:r>
              <a:rPr lang="zh-TW" altLang="en-US" dirty="0" smtClean="0"/>
              <a:t>月</a:t>
            </a:r>
            <a:r>
              <a:rPr lang="en-US" altLang="zh-TW" smtClean="0"/>
              <a:t>20</a:t>
            </a:r>
            <a:r>
              <a:rPr lang="zh-TW" altLang="en-US" smtClean="0"/>
              <a:t>日</a:t>
            </a:r>
            <a:r>
              <a:rPr lang="en-US" altLang="zh-TW" dirty="0" smtClean="0"/>
              <a:t>00:00:00</a:t>
            </a:r>
            <a:r>
              <a:rPr lang="zh-TW" altLang="en-US" dirty="0" smtClean="0"/>
              <a:t> 或之前</a:t>
            </a:r>
            <a:endParaRPr lang="zh-TW" altLang="zh-TW" dirty="0"/>
          </a:p>
        </p:txBody>
      </p:sp>
      <p:sp>
        <p:nvSpPr>
          <p:cNvPr id="13" name="Rectangle 12"/>
          <p:cNvSpPr/>
          <p:nvPr/>
        </p:nvSpPr>
        <p:spPr>
          <a:xfrm>
            <a:off x="4860032" y="2636912"/>
            <a:ext cx="396044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30</a:t>
            </a:r>
            <a:r>
              <a:rPr lang="zh-TW" altLang="en-US" dirty="0" smtClean="0"/>
              <a:t>日 </a:t>
            </a:r>
            <a:r>
              <a:rPr lang="en-US" altLang="zh-TW" dirty="0" smtClean="0"/>
              <a:t>23:59:59</a:t>
            </a:r>
            <a:endParaRPr lang="zh-TW" altLang="zh-TW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860032" y="3356992"/>
            <a:ext cx="396044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zh-TW" dirty="0"/>
          </a:p>
        </p:txBody>
      </p:sp>
      <p:sp>
        <p:nvSpPr>
          <p:cNvPr id="16" name="Rectangle 15"/>
          <p:cNvSpPr/>
          <p:nvPr/>
        </p:nvSpPr>
        <p:spPr>
          <a:xfrm>
            <a:off x="4860032" y="4653136"/>
            <a:ext cx="396044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100</a:t>
            </a:r>
            <a:endParaRPr lang="zh-TW" altLang="zh-TW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067944" y="20608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67944" y="270892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067944" y="3284984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67944" y="3933056"/>
            <a:ext cx="648072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ina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6545580" cy="4754880"/>
          </a:xfrm>
          <a:prstGeom prst="rect">
            <a:avLst/>
          </a:prstGeom>
        </p:spPr>
      </p:pic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2BEA26-24D1-476D-BC20-879559F4C9F6}" type="slidenum">
              <a:rPr altLang="zh-TW" smtClean="0">
                <a:solidFill>
                  <a:schemeClr val="bg1"/>
                </a:solidFill>
                <a:latin typeface="Calibri" pitchFamily="34" charset="0"/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altLang="zh-TW" smtClean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</p:txBody>
      </p:sp>
      <p:sp>
        <p:nvSpPr>
          <p:cNvPr id="15364" name="Rectangle 6146"/>
          <p:cNvSpPr txBox="1">
            <a:spLocks noGrp="1" noChangeArrowheads="1"/>
          </p:cNvSpPr>
          <p:nvPr>
            <p:ph type="title"/>
          </p:nvPr>
        </p:nvSpPr>
        <p:spPr>
          <a:xfrm>
            <a:off x="1447800" y="0"/>
            <a:ext cx="7924800" cy="1143000"/>
          </a:xfrm>
        </p:spPr>
        <p:txBody>
          <a:bodyPr/>
          <a:lstStyle/>
          <a:p>
            <a:pPr eaLnBrk="1" hangingPunct="1"/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>Birthday wine </a:t>
            </a:r>
            <a:r>
              <a:rPr altLang="zh-TW" sz="2400" dirty="0" err="1" smtClean="0">
                <a:latin typeface="Arial" charset="0"/>
                <a:ea typeface="新細明體" charset="-120"/>
                <a:cs typeface="Arial" charset="0"/>
              </a:rPr>
              <a:t>programme</a:t>
            </a:r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/>
            </a:r>
            <a:b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</a:br>
            <a:r>
              <a:rPr lang="bin-NG" altLang="zh-TW" sz="2400" dirty="0" smtClean="0">
                <a:latin typeface="Arial" charset="0"/>
                <a:ea typeface="新細明體" charset="-120"/>
                <a:cs typeface="Arial" charset="0"/>
              </a:rPr>
              <a:t>(suggested wordings on CMS)</a:t>
            </a:r>
            <a:endParaRPr altLang="zh-TW" sz="2400" dirty="0" smtClean="0"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2200" y="980728"/>
            <a:ext cx="2771800" cy="216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400" dirty="0" smtClean="0"/>
              <a:t>- </a:t>
            </a:r>
            <a:r>
              <a:rPr lang="zh-CN" altLang="zh-TW" sz="1400" dirty="0" smtClean="0"/>
              <a:t>单次消费满港币</a:t>
            </a:r>
            <a:r>
              <a:rPr lang="en-US" altLang="zh-TW" sz="1400" dirty="0" smtClean="0"/>
              <a:t>$500</a:t>
            </a:r>
            <a:r>
              <a:rPr lang="zh-CN" altLang="zh-TW" sz="1400" dirty="0" smtClean="0"/>
              <a:t>或以上，方可享有此优惠。 </a:t>
            </a:r>
            <a:endParaRPr lang="zh-TW" altLang="zh-TW" sz="1400" dirty="0" smtClean="0"/>
          </a:p>
          <a:p>
            <a:r>
              <a:rPr lang="en-US" altLang="zh-TW" sz="1400" dirty="0" smtClean="0"/>
              <a:t>- </a:t>
            </a:r>
            <a:r>
              <a:rPr lang="zh-CN" altLang="zh-TW" sz="1400" dirty="0" smtClean="0"/>
              <a:t>请出示旅游证件，以确认出生日期。 </a:t>
            </a:r>
            <a:endParaRPr lang="zh-TW" altLang="zh-TW" sz="1400" dirty="0" smtClean="0"/>
          </a:p>
          <a:p>
            <a:r>
              <a:rPr lang="en-US" altLang="zh-TW" sz="1400" dirty="0" smtClean="0"/>
              <a:t>- </a:t>
            </a:r>
            <a:r>
              <a:rPr lang="zh-CN" altLang="zh-TW" sz="1400" dirty="0" smtClean="0"/>
              <a:t>此优惠适用于</a:t>
            </a:r>
            <a:r>
              <a:rPr lang="en-US" altLang="zh-TW" sz="1400" dirty="0" smtClean="0"/>
              <a:t>18</a:t>
            </a:r>
            <a:r>
              <a:rPr lang="zh-CN" altLang="zh-TW" sz="1400" dirty="0" smtClean="0"/>
              <a:t>周岁或以上的访港旅客。 </a:t>
            </a:r>
            <a:endParaRPr lang="zh-TW" altLang="zh-TW" sz="1400" dirty="0" smtClean="0"/>
          </a:p>
          <a:p>
            <a:r>
              <a:rPr lang="en-US" altLang="zh-TW" sz="1400" dirty="0" smtClean="0"/>
              <a:t>- 2016</a:t>
            </a:r>
            <a:r>
              <a:rPr lang="zh-CN" altLang="zh-TW" sz="1400" dirty="0" smtClean="0"/>
              <a:t>年</a:t>
            </a:r>
            <a:r>
              <a:rPr lang="en-US" altLang="zh-TW" sz="1400" dirty="0" smtClean="0"/>
              <a:t>11</a:t>
            </a:r>
            <a:r>
              <a:rPr lang="zh-CN" altLang="zh-TW" sz="1400" dirty="0" smtClean="0"/>
              <a:t>月</a:t>
            </a:r>
            <a:r>
              <a:rPr lang="en-US" altLang="zh-TW" sz="1400" dirty="0" smtClean="0"/>
              <a:t>1</a:t>
            </a:r>
            <a:r>
              <a:rPr lang="zh-CN" altLang="zh-TW" sz="1400" dirty="0" smtClean="0"/>
              <a:t>至</a:t>
            </a:r>
            <a:r>
              <a:rPr lang="en-US" altLang="zh-TW" sz="1400" dirty="0" smtClean="0"/>
              <a:t>30</a:t>
            </a:r>
            <a:r>
              <a:rPr lang="zh-CN" altLang="zh-TW" sz="1400" dirty="0" smtClean="0"/>
              <a:t>日期间， 每位访港旅客最多只可享用一次此优惠。 </a:t>
            </a:r>
            <a:endParaRPr lang="zh-TW" altLang="zh-TW" sz="1400" dirty="0" smtClean="0"/>
          </a:p>
          <a:p>
            <a:r>
              <a:rPr lang="en-US" altLang="zh-TW" sz="1400" dirty="0" smtClean="0"/>
              <a:t>-</a:t>
            </a:r>
            <a:r>
              <a:rPr lang="zh-CN" altLang="zh-TW" sz="1400" dirty="0" smtClean="0"/>
              <a:t>于餐厅用餐，方可享用此优惠。</a:t>
            </a:r>
            <a:endParaRPr lang="zh-TW" altLang="zh-TW" sz="1400" dirty="0"/>
          </a:p>
        </p:txBody>
      </p:sp>
      <p:sp>
        <p:nvSpPr>
          <p:cNvPr id="14" name="Rectangle 13"/>
          <p:cNvSpPr/>
          <p:nvPr/>
        </p:nvSpPr>
        <p:spPr>
          <a:xfrm>
            <a:off x="6372200" y="3212976"/>
            <a:ext cx="2771800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400" dirty="0" smtClean="0"/>
              <a:t>- </a:t>
            </a:r>
            <a:r>
              <a:rPr lang="zh-TW" altLang="zh-TW" sz="1400" dirty="0" smtClean="0"/>
              <a:t>單次消費滿港幣</a:t>
            </a:r>
            <a:r>
              <a:rPr lang="en-US" altLang="zh-TW" sz="1400" dirty="0" smtClean="0"/>
              <a:t>$500</a:t>
            </a:r>
            <a:r>
              <a:rPr lang="zh-TW" altLang="zh-TW" sz="1400" dirty="0" smtClean="0"/>
              <a:t>或以上，方可享有此優惠。 </a:t>
            </a:r>
          </a:p>
          <a:p>
            <a:r>
              <a:rPr lang="en-US" altLang="zh-TW" sz="1400" dirty="0" smtClean="0"/>
              <a:t>- </a:t>
            </a:r>
            <a:r>
              <a:rPr lang="zh-TW" altLang="zh-TW" sz="1400" dirty="0" smtClean="0"/>
              <a:t>請出示旅遊證件，以確認出生日期。</a:t>
            </a:r>
          </a:p>
          <a:p>
            <a:r>
              <a:rPr lang="en-US" altLang="zh-TW" sz="1400" dirty="0" smtClean="0"/>
              <a:t>- </a:t>
            </a:r>
            <a:r>
              <a:rPr lang="zh-TW" altLang="zh-TW" sz="1400" dirty="0" smtClean="0"/>
              <a:t>此優惠適用於</a:t>
            </a:r>
            <a:r>
              <a:rPr lang="en-US" altLang="zh-TW" sz="1400" dirty="0" smtClean="0"/>
              <a:t>18</a:t>
            </a:r>
            <a:r>
              <a:rPr lang="zh-TW" altLang="zh-TW" sz="1400" dirty="0" smtClean="0"/>
              <a:t>周歲或以上的訪港旅客。</a:t>
            </a:r>
          </a:p>
          <a:p>
            <a:r>
              <a:rPr lang="en-US" altLang="zh-TW" sz="1400" dirty="0" smtClean="0"/>
              <a:t>- 2016</a:t>
            </a:r>
            <a:r>
              <a:rPr lang="zh-TW" altLang="zh-TW" sz="1400" dirty="0" smtClean="0"/>
              <a:t>年</a:t>
            </a:r>
            <a:r>
              <a:rPr lang="en-US" altLang="zh-TW" sz="1400" dirty="0" smtClean="0"/>
              <a:t>11</a:t>
            </a:r>
            <a:r>
              <a:rPr lang="zh-TW" altLang="zh-TW" sz="1400" dirty="0" smtClean="0"/>
              <a:t>月</a:t>
            </a:r>
            <a:r>
              <a:rPr lang="en-US" altLang="zh-TW" sz="1400" dirty="0" smtClean="0"/>
              <a:t>1</a:t>
            </a:r>
            <a:r>
              <a:rPr lang="zh-TW" altLang="zh-TW" sz="1400" dirty="0" smtClean="0"/>
              <a:t>至</a:t>
            </a:r>
            <a:r>
              <a:rPr lang="en-US" altLang="zh-TW" sz="1400" dirty="0" smtClean="0"/>
              <a:t>30</a:t>
            </a:r>
            <a:r>
              <a:rPr lang="zh-TW" altLang="zh-TW" sz="1400" dirty="0" smtClean="0"/>
              <a:t>日期間， 每位訪港旅客最多只可享用一次此優惠。 </a:t>
            </a:r>
          </a:p>
          <a:p>
            <a:r>
              <a:rPr lang="en-US" altLang="zh-TW" sz="1400" dirty="0" smtClean="0"/>
              <a:t>-</a:t>
            </a:r>
            <a:r>
              <a:rPr lang="zh-TW" altLang="zh-TW" sz="1400" dirty="0" smtClean="0"/>
              <a:t>於餐廳用餐，方可享用此優惠。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96136" y="19168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24128" y="350100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1520" y="5949280"/>
            <a:ext cx="871296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Please select </a:t>
            </a:r>
            <a:r>
              <a:rPr lang="en-US" altLang="zh-TW" u="sng" dirty="0" smtClean="0"/>
              <a:t>HKTB T&amp;C</a:t>
            </a:r>
            <a:r>
              <a:rPr lang="en-US" altLang="zh-TW" dirty="0" smtClean="0"/>
              <a:t> , update the promotion period &amp; hotline no., &amp; add the right hand side T&amp;C and any other T&amp;C that apply to this offer on CMS.</a:t>
            </a:r>
            <a:endParaRPr lang="zh-TW" altLang="zh-TW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23528" y="328498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3528" y="206084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3528" y="2060848"/>
            <a:ext cx="0" cy="38884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ina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6545580" cy="4754880"/>
          </a:xfrm>
          <a:prstGeom prst="rect">
            <a:avLst/>
          </a:prstGeom>
        </p:spPr>
      </p:pic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2BEA26-24D1-476D-BC20-879559F4C9F6}" type="slidenum">
              <a:rPr altLang="zh-TW" smtClean="0">
                <a:solidFill>
                  <a:schemeClr val="bg1"/>
                </a:solidFill>
                <a:latin typeface="Calibri" pitchFamily="34" charset="0"/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altLang="zh-TW" smtClean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</p:txBody>
      </p:sp>
      <p:sp>
        <p:nvSpPr>
          <p:cNvPr id="15364" name="Rectangle 6146"/>
          <p:cNvSpPr txBox="1">
            <a:spLocks noGrp="1" noChangeArrowheads="1"/>
          </p:cNvSpPr>
          <p:nvPr>
            <p:ph type="title"/>
          </p:nvPr>
        </p:nvSpPr>
        <p:spPr>
          <a:xfrm>
            <a:off x="1447800" y="0"/>
            <a:ext cx="7924800" cy="1143000"/>
          </a:xfrm>
        </p:spPr>
        <p:txBody>
          <a:bodyPr/>
          <a:lstStyle/>
          <a:p>
            <a:pPr eaLnBrk="1" hangingPunct="1"/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>Birthday wine </a:t>
            </a:r>
            <a:r>
              <a:rPr altLang="zh-TW" sz="2400" dirty="0" err="1" smtClean="0">
                <a:latin typeface="Arial" charset="0"/>
                <a:ea typeface="新細明體" charset="-120"/>
                <a:cs typeface="Arial" charset="0"/>
              </a:rPr>
              <a:t>programme</a:t>
            </a:r>
            <a: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  <a:t/>
            </a:r>
            <a:br>
              <a:rPr altLang="zh-TW" sz="2400" dirty="0" smtClean="0">
                <a:latin typeface="Arial" charset="0"/>
                <a:ea typeface="新細明體" charset="-120"/>
                <a:cs typeface="Arial" charset="0"/>
              </a:rPr>
            </a:br>
            <a:r>
              <a:rPr lang="bin-NG" altLang="zh-TW" sz="2400" dirty="0" smtClean="0">
                <a:latin typeface="Arial" charset="0"/>
                <a:ea typeface="新細明體" charset="-120"/>
                <a:cs typeface="Arial" charset="0"/>
              </a:rPr>
              <a:t>(suggested wordings on CMS)</a:t>
            </a:r>
            <a:endParaRPr altLang="zh-TW" sz="2400" dirty="0" smtClean="0"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00192" y="2348880"/>
            <a:ext cx="2843808" cy="33843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dirty="0" smtClean="0"/>
              <a:t>- A minimum spending of HK$500 per table is required. </a:t>
            </a:r>
            <a:endParaRPr lang="zh-TW" altLang="zh-TW" dirty="0" smtClean="0"/>
          </a:p>
          <a:p>
            <a:r>
              <a:rPr lang="en-US" altLang="zh-TW" dirty="0" smtClean="0"/>
              <a:t>- Travel document required for verification of date of birth. </a:t>
            </a:r>
            <a:endParaRPr lang="zh-TW" altLang="zh-TW" dirty="0" smtClean="0"/>
          </a:p>
          <a:p>
            <a:r>
              <a:rPr lang="en-US" altLang="zh-TW" dirty="0" smtClean="0"/>
              <a:t>- Applicable to bona fide visitors aged 18 or above only. </a:t>
            </a:r>
            <a:endParaRPr lang="zh-TW" altLang="zh-TW" dirty="0" smtClean="0"/>
          </a:p>
          <a:p>
            <a:r>
              <a:rPr lang="en-US" altLang="zh-TW" dirty="0" smtClean="0"/>
              <a:t>- Each visitor may only redeem this offer once from 1–30 November 2016.</a:t>
            </a:r>
            <a:endParaRPr lang="zh-TW" altLang="zh-TW" dirty="0" smtClean="0"/>
          </a:p>
          <a:p>
            <a:r>
              <a:rPr lang="en-US" altLang="zh-TW" dirty="0" smtClean="0"/>
              <a:t>- Applicable to dine-in only. </a:t>
            </a:r>
            <a:endParaRPr lang="zh-TW" altLang="zh-TW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20072" y="450912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1520" y="5949280"/>
            <a:ext cx="871296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Please select </a:t>
            </a:r>
            <a:r>
              <a:rPr lang="en-US" altLang="zh-TW" u="sng" dirty="0" smtClean="0"/>
              <a:t>HKTB T&amp;C</a:t>
            </a:r>
            <a:r>
              <a:rPr lang="en-US" altLang="zh-TW" dirty="0" smtClean="0"/>
              <a:t> , update the promotion period &amp; hotline no., &amp; add the right hand side T&amp;C and any other T&amp;C that apply to this offer on CMS.</a:t>
            </a:r>
            <a:endParaRPr lang="zh-TW" altLang="zh-TW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23528" y="4293096"/>
            <a:ext cx="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3528" y="429309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3528" y="544522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2BEA26-24D1-476D-BC20-879559F4C9F6}" type="slidenum">
              <a:rPr altLang="zh-TW" smtClean="0">
                <a:solidFill>
                  <a:schemeClr val="bg1"/>
                </a:solidFill>
                <a:latin typeface="Calibri" pitchFamily="34" charset="0"/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altLang="zh-TW" smtClean="0">
              <a:solidFill>
                <a:schemeClr val="bg1"/>
              </a:solidFill>
              <a:latin typeface="Calibri" pitchFamily="34" charset="0"/>
              <a:ea typeface="新細明體" charset="-120"/>
            </a:endParaRPr>
          </a:p>
        </p:txBody>
      </p:sp>
      <p:sp>
        <p:nvSpPr>
          <p:cNvPr id="15364" name="Rectangle 6146"/>
          <p:cNvSpPr txBox="1">
            <a:spLocks noGrp="1" noChangeArrowheads="1"/>
          </p:cNvSpPr>
          <p:nvPr>
            <p:ph type="title"/>
          </p:nvPr>
        </p:nvSpPr>
        <p:spPr>
          <a:xfrm>
            <a:off x="14478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zh-TW" sz="2400" dirty="0" smtClean="0"/>
              <a:t>Enquiries</a:t>
            </a:r>
            <a:endParaRPr altLang="zh-TW" sz="2400" dirty="0" smtClean="0"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4" y="1484784"/>
            <a:ext cx="7920880" cy="3096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dirty="0" smtClean="0">
                <a:solidFill>
                  <a:schemeClr val="tx1"/>
                </a:solidFill>
              </a:rPr>
              <a:t>Ms Kristy Leong</a:t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en-US" altLang="zh-TW" sz="2400" dirty="0" smtClean="0">
                <a:solidFill>
                  <a:schemeClr val="tx1"/>
                </a:solidFill>
              </a:rPr>
              <a:t>Tel: 2807 6227</a:t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en-US" altLang="zh-TW" sz="2400" dirty="0" smtClean="0">
                <a:solidFill>
                  <a:schemeClr val="tx1"/>
                </a:solidFill>
              </a:rPr>
              <a:t>E-mail: kristy.leong@hktb.com</a:t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en-US" altLang="zh-TW" sz="2400" dirty="0" smtClean="0">
                <a:solidFill>
                  <a:schemeClr val="tx1"/>
                </a:solidFill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en-US" altLang="zh-TW" sz="2400" dirty="0" smtClean="0">
                <a:solidFill>
                  <a:schemeClr val="tx1"/>
                </a:solidFill>
              </a:rPr>
              <a:t>Ms Vivian Cheung</a:t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en-US" altLang="zh-TW" sz="2400" dirty="0" smtClean="0">
                <a:solidFill>
                  <a:schemeClr val="tx1"/>
                </a:solidFill>
              </a:rPr>
              <a:t>Tel: 2807 6264</a:t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en-US" altLang="zh-TW" sz="2400" dirty="0" smtClean="0">
                <a:solidFill>
                  <a:schemeClr val="tx1"/>
                </a:solidFill>
              </a:rPr>
              <a:t>E-mail: vivian.cheung@hktb.com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ubtitle 5"/>
          <p:cNvSpPr txBox="1">
            <a:spLocks noGrp="1"/>
          </p:cNvSpPr>
          <p:nvPr>
            <p:ph type="subTitle" idx="4294967295"/>
          </p:nvPr>
        </p:nvSpPr>
        <p:spPr>
          <a:xfrm>
            <a:off x="2895600" y="2636838"/>
            <a:ext cx="6248400" cy="68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altLang="zh-TW" sz="2400" smtClean="0">
                <a:solidFill>
                  <a:srgbClr val="595959"/>
                </a:solidFill>
                <a:latin typeface="Arial" charset="0"/>
                <a:ea typeface="新細明體" charset="-120"/>
                <a:cs typeface="Arial" charset="0"/>
              </a:rPr>
              <a:t>Thank You</a:t>
            </a:r>
          </a:p>
          <a:p>
            <a:pPr marL="0" indent="0" eaLnBrk="1" hangingPunct="1">
              <a:buFont typeface="Wingdings" pitchFamily="2" charset="2"/>
              <a:buNone/>
            </a:pPr>
            <a:endParaRPr altLang="zh-TW" sz="2400" smtClean="0">
              <a:solidFill>
                <a:srgbClr val="595959"/>
              </a:solidFill>
              <a:latin typeface="Arial" charset="0"/>
              <a:ea typeface="新細明體" charset="-12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altLang="zh-TW" sz="2400" smtClean="0">
              <a:solidFill>
                <a:srgbClr val="595959"/>
              </a:solidFill>
              <a:latin typeface="Arial" charset="0"/>
              <a:ea typeface="新細明體" charset="-120"/>
              <a:cs typeface="Arial" charset="0"/>
            </a:endParaRPr>
          </a:p>
        </p:txBody>
      </p:sp>
      <p:sp>
        <p:nvSpPr>
          <p:cNvPr id="44035" name="Slide Number Placeholder 3"/>
          <p:cNvSpPr txBox="1">
            <a:spLocks noChangeArrowheads="1"/>
          </p:cNvSpPr>
          <p:nvPr/>
        </p:nvSpPr>
        <p:spPr bwMode="auto">
          <a:xfrm>
            <a:off x="8763000" y="6537325"/>
            <a:ext cx="381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AB38742-C71E-4D21-8E4C-459633F87BB0}" type="slidenum">
              <a:rPr kumimoji="0" lang="en-US" altLang="zh-TW" sz="1000">
                <a:solidFill>
                  <a:srgbClr val="7F7F7F"/>
                </a:solidFill>
                <a:latin typeface="Calibri" pitchFamily="34" charset="0"/>
                <a:cs typeface="Arial" charset="0"/>
              </a:rPr>
              <a:pPr algn="r"/>
              <a:t>8</a:t>
            </a:fld>
            <a:endParaRPr kumimoji="0" lang="en-US" altLang="zh-TW" sz="1000">
              <a:solidFill>
                <a:srgbClr val="7F7F7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33482</TotalTime>
  <Words>517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Hong Kong Great November Feast  (1- 30 November 2016)</vt:lpstr>
      <vt:lpstr>Birthday wine programme </vt:lpstr>
      <vt:lpstr>Birthday wine programme  (suggested wordings on CMS) </vt:lpstr>
      <vt:lpstr>Birthday wine programme (suggested wordings on CMS)</vt:lpstr>
      <vt:lpstr>Birthday wine programme (suggested wordings on CMS)</vt:lpstr>
      <vt:lpstr>Birthday wine programme (suggested wordings on CMS)</vt:lpstr>
      <vt:lpstr>Enquiries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</dc:title>
  <dc:creator>Cheung, Patty (HKG/AS)</dc:creator>
  <cp:lastModifiedBy>KristyL</cp:lastModifiedBy>
  <cp:revision>2474</cp:revision>
  <cp:lastPrinted>2014-02-10T07:38:15Z</cp:lastPrinted>
  <dcterms:created xsi:type="dcterms:W3CDTF">2013-12-10T13:25:30Z</dcterms:created>
  <dcterms:modified xsi:type="dcterms:W3CDTF">2016-08-22T03:01:17Z</dcterms:modified>
</cp:coreProperties>
</file>